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AE013-7281-E94C-8BDD-E0687D36A0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170428" y="2285999"/>
            <a:ext cx="10517411" cy="2920993"/>
          </a:xfrm>
        </p:spPr>
        <p:txBody>
          <a:bodyPr/>
          <a:lstStyle/>
          <a:p>
            <a:r>
              <a:rPr lang="en-IN"/>
              <a:t>B.A 3</a:t>
            </a:r>
            <a:br>
              <a:rPr lang="en-IN"/>
            </a:br>
            <a:r>
              <a:rPr lang="en-IN"/>
              <a:t>Phonetics</a:t>
            </a:r>
            <a:br>
              <a:rPr lang="en-IN"/>
            </a:br>
            <a:r>
              <a:rPr lang="en-IN"/>
              <a:t>Semister 5th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4BA1A6-7DAA-2246-925E-FF92DE1F7B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265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BEF03-3DC5-4D40-AF9E-D71A4E9DB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FD4A9CE-C0C4-B344-9EB8-18A44C0363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6781" y="666242"/>
            <a:ext cx="10672075" cy="555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045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8E99E-2B8D-D34D-A3B1-843DBE215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8B967CF-33B1-5E4D-A543-B9AE685864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0856" y="753228"/>
            <a:ext cx="10920823" cy="577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89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9F5F3-AC5A-A045-B9D2-638AF7563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9446306-07C7-3A49-B9DB-7657695292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0321" y="753228"/>
            <a:ext cx="10798577" cy="572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032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4AEC3-7383-624E-8A26-420C275FA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E7CDB44-B63D-EE41-B23A-48AA57697C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0321" y="574556"/>
            <a:ext cx="10961572" cy="570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070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68EF4-951C-234B-B49C-4A792177A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97B165AF-A204-1247-B703-5F0913797A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3227" y="644327"/>
            <a:ext cx="10758451" cy="5889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439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D1575-2B16-D743-90AE-FF5D2F946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031E09A-991A-2B4E-9978-6D70642A7E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0321" y="586782"/>
            <a:ext cx="10688556" cy="5611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047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759FD-563C-1248-8678-D6CB41F5B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BFB5943-F075-AE4C-8419-EE3ABEECF2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0322" y="623456"/>
            <a:ext cx="10831358" cy="531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320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F865E-26D6-0144-91EE-EA8A58DFB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211F36E-765B-7F4F-AFA0-DBBAB478A9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5284" y="602249"/>
            <a:ext cx="11150331" cy="562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20419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04033917[[fn=Berlin]]_novariants" id="{309C13C0-3BE0-4E8F-8916-1D5516B3B5DD}" vid="{18E1BE87-7240-45DF-8788-3CAEB7F17A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Berlin</vt:lpstr>
      <vt:lpstr>B.A 3 Phonetics Semister 5th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sgrsawant55@gmail.com</dc:creator>
  <cp:lastModifiedBy>sgrsawant55@gmail.com</cp:lastModifiedBy>
  <cp:revision>4</cp:revision>
  <dcterms:created xsi:type="dcterms:W3CDTF">2019-10-21T14:28:05Z</dcterms:created>
  <dcterms:modified xsi:type="dcterms:W3CDTF">2019-11-12T14:18:30Z</dcterms:modified>
</cp:coreProperties>
</file>